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96" d="100"/>
          <a:sy n="96" d="100"/>
        </p:scale>
        <p:origin x="108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23D2CB-DB72-3682-3B16-3371D45B1E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861C434-7492-BA1E-6867-4CC6B62B2C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746E419-5B8A-6C5F-0B9B-66EAC84CB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207BC-5D3A-4273-9BFB-180746E455FE}" type="datetimeFigureOut">
              <a:rPr lang="nl-NL" smtClean="0"/>
              <a:t>3-9-2026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E14DE1D-C2EA-9963-231E-00BA8783A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032D55A-0B3A-1D04-DC0C-5DF15054E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D9A67-4045-4C39-B34C-D3F9BEF9AF2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89858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997A528-61DE-A786-DD91-CD5241F31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23729C8-951D-7132-A050-F9FE2DD040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B85C48C-3BA9-6924-F5A6-320868E8E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207BC-5D3A-4273-9BFB-180746E455FE}" type="datetimeFigureOut">
              <a:rPr lang="nl-NL" smtClean="0"/>
              <a:t>3-9-2026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5F2D0B4-4162-1814-A3A3-98D4128BF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42956A5-AF2D-6EF7-142A-1B27994DC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D9A67-4045-4C39-B34C-D3F9BEF9AF2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46742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174872-8C83-02DC-B577-D1B728489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821016F-3F93-1272-3D83-7E6A817B86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8876B68-24ED-913A-52A0-3DF3A4ED6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207BC-5D3A-4273-9BFB-180746E455FE}" type="datetimeFigureOut">
              <a:rPr lang="nl-NL" smtClean="0"/>
              <a:t>3-9-2026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3E4636C-C70B-89CE-9D67-74252AFB7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3470644-F6F7-3555-FAB1-BAEA2CD60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D9A67-4045-4C39-B34C-D3F9BEF9AF2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54434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9192E4-71DD-D019-98CA-95D08AFC4E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7ECF02E-8A79-7BE7-AB85-29F12E0ACD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D710112-9406-9CCE-7BA9-D71C7866C9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41B8047-B5D2-5EA3-3D2D-AE37E013C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207BC-5D3A-4273-9BFB-180746E455FE}" type="datetimeFigureOut">
              <a:rPr lang="nl-NL" smtClean="0"/>
              <a:t>3-9-2026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7943395-0A0A-DEF7-D088-7259144B9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4483BAE-8D77-0D95-75AA-6840F76D4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D9A67-4045-4C39-B34C-D3F9BEF9AF2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65882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B8E632-7536-7B91-A354-C0E86E542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3B851F6-30CC-2375-1079-0359A9B218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40CB64F-75FC-F97B-3A46-37D4E40230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74F0E0D-CED3-72AB-01B8-CA4DE9587D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83B98DAA-60A6-F196-A8F3-48A153E8EC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B9746BBE-4323-D404-8802-E6E68B9CD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207BC-5D3A-4273-9BFB-180746E455FE}" type="datetimeFigureOut">
              <a:rPr lang="nl-NL" smtClean="0"/>
              <a:t>3-9-2026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D18804EA-BC9C-9071-26F0-5EDEDAFC7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E59E7DC9-0BDA-BAE7-C8AE-595AC05D1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D9A67-4045-4C39-B34C-D3F9BEF9AF2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1471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EBD76D-4427-E7D5-1A23-3C99E1479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28C4DB5A-144B-BCF2-F0B5-A3F773D7B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207BC-5D3A-4273-9BFB-180746E455FE}" type="datetimeFigureOut">
              <a:rPr lang="nl-NL" smtClean="0"/>
              <a:t>3-9-2026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186C556-0592-E702-5802-F8E5E8543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D5FFA0D8-3EE2-B113-6CF1-FFF753B4E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D9A67-4045-4C39-B34C-D3F9BEF9AF2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31869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BA8D842B-8330-3BDB-4E11-CF5776022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207BC-5D3A-4273-9BFB-180746E455FE}" type="datetimeFigureOut">
              <a:rPr lang="nl-NL" smtClean="0"/>
              <a:t>3-9-2026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57D05658-1FFF-4B74-0387-025EE54C8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37F4EAF-503B-1973-3DEB-31D54D105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D9A67-4045-4C39-B34C-D3F9BEF9AF2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506232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C97D6BA-59C3-6EEF-0B9B-65F0FC729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64D1682-547A-EA1A-1AC2-928941D76C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EFAF8AB-9C6C-EBA8-6DCD-160B16D9A4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0264C73-D016-3BB7-5D0B-C75DC256F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207BC-5D3A-4273-9BFB-180746E455FE}" type="datetimeFigureOut">
              <a:rPr lang="nl-NL" smtClean="0"/>
              <a:t>3-9-2026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9112F0C-9B4E-FBCC-F3B3-8B6A58B31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10DC769-5588-78F4-E12E-C074B314A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D9A67-4045-4C39-B34C-D3F9BEF9AF2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3205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C79C36-A176-0289-4421-79B1483BE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2694F8DB-F5D1-BD4D-64FF-26DDD8ACAE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5E439C8-71C6-C3CC-993B-36EAC44EB1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7C70673A-52BE-75CB-ED08-28ABD4447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207BC-5D3A-4273-9BFB-180746E455FE}" type="datetimeFigureOut">
              <a:rPr lang="nl-NL" smtClean="0"/>
              <a:t>3-9-2026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E39B77B4-493A-DEAC-3D2E-9C2F49134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E25B721-2F81-FF6B-E1AF-9B19DA780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D9A67-4045-4C39-B34C-D3F9BEF9AF2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81998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99EFE9-977E-CF9F-02E0-686C78BC3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B0C163FC-8B5B-E140-68BF-FD532AE52B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A5D2B57-881C-57CE-9DE5-4FADD10B3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207BC-5D3A-4273-9BFB-180746E455FE}" type="datetimeFigureOut">
              <a:rPr lang="nl-NL" smtClean="0"/>
              <a:t>3-9-2026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C1B28DA-7B85-6394-B651-DFF047B61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179C127-F537-FBF5-212E-21992EC18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D9A67-4045-4C39-B34C-D3F9BEF9AF2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54414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4C80497E-7A9A-755E-456F-0540BDBDE5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8E4D2091-8B48-89D9-5550-59F93C5D8C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6449596-67F5-5DA6-64DD-0AFCD18918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207BC-5D3A-4273-9BFB-180746E455FE}" type="datetimeFigureOut">
              <a:rPr lang="nl-NL" smtClean="0"/>
              <a:t>3-9-2026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AA4453B-1360-7A8E-E32E-243BFE0510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16BB721-45BD-F509-44CE-7D2A266E5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D9A67-4045-4C39-B34C-D3F9BEF9AF2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5005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6FC51DEE-292F-B5C4-C766-7BE3C16A4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E29A2D6D-C12F-FB01-4109-06173AEDAE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FD920A1-856A-356E-9EA0-D970EFAB80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F207BC-5D3A-4273-9BFB-180746E455FE}" type="datetimeFigureOut">
              <a:rPr lang="nl-NL" smtClean="0"/>
              <a:t>3-9-2026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4C0CF6C-137B-711D-5C16-D8611C7723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DBDCBFA-715D-6D20-1B16-E633645DF1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0D9A67-4045-4C39-B34C-D3F9BEF9AF2D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3640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F2A5FCB9-78FA-CE5A-96F8-9507AC7C2B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5851" y="643466"/>
            <a:ext cx="9860298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7233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C6C4FE3D-6B9C-A5D3-F3BE-2B06463638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702733"/>
            <a:ext cx="10905066" cy="5452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9512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7305C106-7D84-005B-3D65-8FCF86CEED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1847765"/>
            <a:ext cx="10905066" cy="3162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4251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3EA85C42-146A-6DC1-D892-086873E073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5843" y="245900"/>
            <a:ext cx="10222140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914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591B9F26-C6B3-BCF6-86C4-7C0C931A7F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1002622"/>
            <a:ext cx="10905066" cy="4852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8660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E4E0862A-CA98-8FC4-99EA-BC9A36420F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1275249"/>
            <a:ext cx="10905066" cy="430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5017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EF669695-72A7-056E-2A77-61E016BFFB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934466"/>
            <a:ext cx="10905066" cy="4989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9493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C0248DDE-F166-6533-03DC-02776DCC8E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948097"/>
            <a:ext cx="10905066" cy="4961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6448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5B32DF25-4DFC-AE9A-7C61-AF33F14FC4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" b="17335"/>
          <a:stretch>
            <a:fillRect/>
          </a:stretch>
        </p:blipFill>
        <p:spPr>
          <a:xfrm>
            <a:off x="643467" y="1727463"/>
            <a:ext cx="10905066" cy="3403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0929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D35CB33F-6319-AF1F-F845-F680F6927D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91422" y="643467"/>
            <a:ext cx="8409156" cy="5571065"/>
          </a:xfrm>
          <a:prstGeom prst="rect">
            <a:avLst/>
          </a:prstGeom>
          <a:ln>
            <a:noFill/>
          </a:ln>
        </p:spPr>
      </p:pic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31534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Breedbeeld</PresentationFormat>
  <Paragraphs>0</Paragraphs>
  <Slides>10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jannet van vliet</dc:creator>
  <cp:lastModifiedBy>jannet van vliet</cp:lastModifiedBy>
  <cp:revision>1</cp:revision>
  <dcterms:created xsi:type="dcterms:W3CDTF">2026-09-03T11:21:49Z</dcterms:created>
  <dcterms:modified xsi:type="dcterms:W3CDTF">2026-09-03T11:30:20Z</dcterms:modified>
</cp:coreProperties>
</file>