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2B7B18-5BDE-8916-370E-3D7CF55869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15F35D-8A66-C862-85A8-2BA09D786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C902FF7-4E36-7DDD-C3BC-EFC08FF6D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3B5E-EA52-44C9-A09B-6099A6CF371C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AF7D420-9DB3-4E54-590E-99B0638CF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8C58BF0-B08E-CB11-93B0-55C5F5DDC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F56D-3C1A-4393-9EF9-B4A624ED75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9705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BC0ABC-C45E-4421-F96B-4CF23F338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ABD664A-73F4-A0BF-EB39-B158C9FA4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F0A8D0-D4F7-AC73-CA32-6E071678B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3B5E-EA52-44C9-A09B-6099A6CF371C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BA7D000-E349-393D-31BA-23A243507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ACED790-D43D-85D9-D36A-ADDD16780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F56D-3C1A-4393-9EF9-B4A624ED75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6528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08C996-0DC0-FBB6-0F2F-85E1A5C2D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FDA2C2C-7F28-0A01-CAAB-E535832FA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2660D4-F88A-BD1E-868D-DAB911C07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3B5E-EA52-44C9-A09B-6099A6CF371C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64A51A3-BC08-E791-4671-EB29F05A7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BC2D3F9-6F6F-C65D-38C0-1CEC7106B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F56D-3C1A-4393-9EF9-B4A624ED75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0580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E0CF2A-F54D-01C0-F68E-107E04CAA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EE5938-94FE-8F49-9282-78AE17A33E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41D2E21-78AB-2376-39D4-3F231CA50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64684DA-E087-466A-1D90-057B70CCE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3B5E-EA52-44C9-A09B-6099A6CF371C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CC6859C-6387-DB32-963D-E86CB9822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CB5AEDF-3CE8-3B83-E2A6-F1D2D450C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F56D-3C1A-4393-9EF9-B4A624ED75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1437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F86545-CFD1-1DAC-05C8-8345F675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884ED65-85E4-B582-6A61-4097B352D4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E08F70B-0A97-4218-507A-CCBA90CFD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B4D94B6-705B-6D4C-7D42-51212EC5DB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8E9F9D6-291C-04AC-41F8-D6350244A4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A40C835B-77A7-EC1D-5710-226BCA1DC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3B5E-EA52-44C9-A09B-6099A6CF371C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8DFA212-C5CC-9119-72ED-521842E55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8BA6D46-45F1-E97B-D373-FFCE97A25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F56D-3C1A-4393-9EF9-B4A624ED75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8907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147A5F-7A6B-2C9B-7059-862771870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36DE349-9234-095A-CC3A-D77244DA5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3B5E-EA52-44C9-A09B-6099A6CF371C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D84243E-3408-1BDC-88BB-B82822CFC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F17AD93-18C2-CD3F-9B51-FAE0A651A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F56D-3C1A-4393-9EF9-B4A624ED75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799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5297C1C-35A7-1699-D346-96778C426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3B5E-EA52-44C9-A09B-6099A6CF371C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28DA530-6EAC-8C78-F1F0-844CAC205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52606D6-2CED-7B98-C363-CB4304746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F56D-3C1A-4393-9EF9-B4A624ED75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5069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18B009-ACBB-1254-9F5E-8F4C6EF10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17BBA8-6A93-D0A8-F00A-807F7447B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100302D-7288-65DB-2DAD-17713814E5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63C521E-6D7E-7815-6A68-360039A5A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3B5E-EA52-44C9-A09B-6099A6CF371C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ED71A8B-767F-BF56-5234-9F8579B67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32C5F79-B76B-FF45-5532-CC348D54F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F56D-3C1A-4393-9EF9-B4A624ED75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6788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EFED8-6A0F-2C2F-F3FC-A1EE48137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4E6F8D2-1B11-A0EF-C654-7569733E4E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1454B37-6DB2-E585-A624-08194A07AF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1ECF3F8-C599-8BC0-3E62-D948A32E2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3B5E-EA52-44C9-A09B-6099A6CF371C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F4B2B38-AC3D-211C-710A-D031B360D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405A0AF-1756-66D2-22F7-F4F0E4E31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F56D-3C1A-4393-9EF9-B4A624ED75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1250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756A59-DE12-D2D6-C63A-A28C027E2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1571A9C-5D31-AF8B-9E9C-6E0363ECD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27E5958-8E19-992F-A357-F5F7B318D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3B5E-EA52-44C9-A09B-6099A6CF371C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B68EE8D-E85A-8F8B-27E3-12641E2C3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502AF9-404A-C346-2DC8-B28B90559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F56D-3C1A-4393-9EF9-B4A624ED75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3965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C22FB99-647B-D846-6C8F-17F6371850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AFF239E-D050-7BC2-FB50-9D24495AA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D94F8AE-CF72-1122-A596-49F699B65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13B5E-EA52-44C9-A09B-6099A6CF371C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CBF3BAA-F1B6-383B-399C-C8309539C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BC4EE0A-E603-B773-B90A-DC534E8BC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90F56D-3C1A-4393-9EF9-B4A624ED75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2706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8A19B1E7-2FC6-505E-FE18-751DA5C32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6092675-B641-B978-CAD3-21FED1146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2B0F520-CB09-969E-05A7-346687A8E1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13B5E-EA52-44C9-A09B-6099A6CF371C}" type="datetimeFigureOut">
              <a:rPr lang="nl-NL" smtClean="0"/>
              <a:t>10-9-2026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CE4AE1-35B3-BB25-FF82-3240987AEE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50F5EC-A9C9-8D64-91D1-FDD0DDAD84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90F56D-3C1A-4393-9EF9-B4A624ED75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2164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36421571-ECDE-10F8-7048-64FF3DB7E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553" y="0"/>
            <a:ext cx="9850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687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52648-B9AD-DBD5-A521-50C60404C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4DEF435-0162-A87E-6867-62298B2F8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336" y="0"/>
            <a:ext cx="9975327" cy="684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317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355E5-8627-6941-2771-05B93CBCB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678231E-8280-4669-7579-713ACA2CE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695" y="0"/>
            <a:ext cx="8936610" cy="682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73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1FA17-1B3E-B5A5-8E29-05C56593E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2634525-80D8-0824-94CB-EBFEA1AA8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666" y="316"/>
            <a:ext cx="10152668" cy="685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710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9920C-D87E-B038-C4C8-5315254D2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5390ACE-9ECA-7B18-6CB6-207C44BBF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5146" y="0"/>
            <a:ext cx="9181707" cy="6860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430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CF26A-F606-05A1-BAD9-85A5ECAF7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205AA77-8B28-6C8D-7504-288411749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946" y="0"/>
            <a:ext cx="10096107" cy="681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F2F99-D146-9A58-764B-0ED5F2638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E27928A-EF6B-E3B6-08DF-31D1CBED0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396" y="-64791"/>
            <a:ext cx="8795208" cy="692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61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608F5-AB17-8759-8A09-5EB0C21D9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1F20F98-C75D-7C88-9EE9-4161B9C34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567" y="0"/>
            <a:ext cx="9420865" cy="690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583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B012B-E737-8331-3AED-B1C02377E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3BAE0C44-9E94-9CC7-77E1-62A23315C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379" y="0"/>
            <a:ext cx="10143241" cy="640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0402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Breedbeeld</PresentationFormat>
  <Paragraphs>0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jannet van vliet</dc:creator>
  <cp:lastModifiedBy>jannet van vliet</cp:lastModifiedBy>
  <cp:revision>1</cp:revision>
  <dcterms:created xsi:type="dcterms:W3CDTF">2026-09-10T15:19:50Z</dcterms:created>
  <dcterms:modified xsi:type="dcterms:W3CDTF">2026-09-10T15:25:28Z</dcterms:modified>
</cp:coreProperties>
</file>